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9" r:id="rId8"/>
    <p:sldId id="270" r:id="rId9"/>
    <p:sldId id="271" r:id="rId10"/>
    <p:sldId id="262" r:id="rId11"/>
    <p:sldId id="263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260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№6»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844824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Организация театрально-игровой деятельности с детьми дошкольного возраста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5877272"/>
            <a:ext cx="24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Смотрова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Н.С., воспитатель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театр\IMG_7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Desktop\театр\100_40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театр\IMG_2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00504"/>
            <a:ext cx="26432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Desktop\театр\IMG_29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3600970" cy="256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esktop\театр\IMG_29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29066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0OLYMP\P80101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14290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859216" cy="576064"/>
          </a:xfrm>
        </p:spPr>
        <p:txBody>
          <a:bodyPr/>
          <a:lstStyle/>
          <a:p>
            <a:pPr algn="ctr"/>
            <a:r>
              <a:rPr lang="ru-RU" dirty="0" smtClean="0"/>
              <a:t>Мы любим театр</a:t>
            </a:r>
            <a:endParaRPr lang="ru-RU" dirty="0"/>
          </a:p>
        </p:txBody>
      </p:sp>
      <p:pic>
        <p:nvPicPr>
          <p:cNvPr id="4" name="Picture 6" descr="IMG_195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268760"/>
            <a:ext cx="6483662" cy="4857234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19256" cy="1080120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075240" cy="24482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Введите в мир театра малыша,</a:t>
            </a:r>
            <a:br>
              <a:rPr lang="ru-RU" dirty="0" smtClean="0"/>
            </a:br>
            <a:r>
              <a:rPr lang="ru-RU" dirty="0" smtClean="0"/>
              <a:t>И он узнает, как сказка хороша,</a:t>
            </a:r>
            <a:br>
              <a:rPr lang="ru-RU" dirty="0" smtClean="0"/>
            </a:br>
            <a:r>
              <a:rPr lang="ru-RU" dirty="0" smtClean="0"/>
              <a:t>Проникнется и мудростью, и добротой,</a:t>
            </a:r>
            <a:br>
              <a:rPr lang="ru-RU" dirty="0" smtClean="0"/>
            </a:br>
            <a:r>
              <a:rPr lang="ru-RU" dirty="0" smtClean="0"/>
              <a:t>И с чувством сказочным пойдет он</a:t>
            </a:r>
            <a:br>
              <a:rPr lang="ru-RU" dirty="0" smtClean="0"/>
            </a:br>
            <a:r>
              <a:rPr lang="ru-RU" dirty="0" smtClean="0"/>
              <a:t>                                      жизненной тропой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4365104"/>
            <a:ext cx="1667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Г. Попова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1115616" y="0"/>
            <a:ext cx="7128792" cy="6858000"/>
          </a:xfrm>
          <a:prstGeom prst="sun">
            <a:avLst>
              <a:gd name="adj" fmla="val 40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24842"/>
            <a:ext cx="369332" cy="20080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любознательности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892010">
            <a:off x="5401416" y="1848837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мышления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3522" y="3284984"/>
            <a:ext cx="110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563599">
            <a:off x="5408989" y="4817553"/>
            <a:ext cx="178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самооценки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4003286" y="5297865"/>
            <a:ext cx="1414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фантазии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946406">
            <a:off x="2365500" y="4782656"/>
            <a:ext cx="1516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обогащение словаря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3284984"/>
            <a:ext cx="1515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творчества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759493">
            <a:off x="2510231" y="1889880"/>
            <a:ext cx="14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проявление эмоций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Организация театрально-игровой деятельности</a:t>
            </a:r>
            <a:endParaRPr lang="ru-RU" sz="2800" dirty="0"/>
          </a:p>
        </p:txBody>
      </p:sp>
      <p:pic>
        <p:nvPicPr>
          <p:cNvPr id="1026" name="Picture 2" descr="D:\Desktop\театр\IMG_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1944216" cy="2592288"/>
          </a:xfrm>
          <a:prstGeom prst="rect">
            <a:avLst/>
          </a:prstGeom>
          <a:noFill/>
        </p:spPr>
      </p:pic>
      <p:pic>
        <p:nvPicPr>
          <p:cNvPr id="4" name="Рисунок 3" descr="D:\Desktop\театр\IMG_1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2806261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19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861048"/>
            <a:ext cx="3411488" cy="255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G_1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IMG_19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214290"/>
            <a:ext cx="2928958" cy="28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100OLYMP\P73101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429000"/>
            <a:ext cx="3286148" cy="30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100OLYMP\P73101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357562"/>
            <a:ext cx="3500462" cy="312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Режиссерские театрализованные игры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:\театр\IMG_29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2714644" cy="2928957"/>
          </a:xfrm>
          <a:prstGeom prst="rect">
            <a:avLst/>
          </a:prstGeom>
          <a:noFill/>
        </p:spPr>
      </p:pic>
      <p:pic>
        <p:nvPicPr>
          <p:cNvPr id="6" name="Рисунок 5" descr="H:\100OLYMP\P80101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71942"/>
            <a:ext cx="3571900" cy="243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00OLYMP\P80101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928670"/>
            <a:ext cx="38195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– драматизации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:\100OLYMP\P731015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2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100OLYMP\P73001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5" y="4214818"/>
            <a:ext cx="3357586" cy="24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2714644" cy="25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:\театр\IMG_29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7167"/>
            <a:ext cx="2928958" cy="3357586"/>
          </a:xfrm>
          <a:prstGeom prst="rect">
            <a:avLst/>
          </a:prstGeom>
          <a:noFill/>
        </p:spPr>
      </p:pic>
      <p:pic>
        <p:nvPicPr>
          <p:cNvPr id="6" name="Рисунок 5" descr="H:\театр\IMG_29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66"/>
            <a:ext cx="328614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театр\IMG_29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32861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14686"/>
            <a:ext cx="3071834" cy="330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:\100OLYMP\P80101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1"/>
            <a:ext cx="29527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G:\DCIM\100OLYMP\P8010170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50004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DCIM\100OLYMP\P80101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3848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DCIM\100OLYMP\P80101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38481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71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Введите в мир театра малыша, И он узнает, как сказка хороша, Проникнется и мудростью, и добротой, И с чувством сказочным пойдет он                                       жизненной тропой</vt:lpstr>
      <vt:lpstr>Слайд 3</vt:lpstr>
      <vt:lpstr>Организация театрально-игровой деятельности</vt:lpstr>
      <vt:lpstr>Слайд 5</vt:lpstr>
      <vt:lpstr>Режиссерские театрализованные игры </vt:lpstr>
      <vt:lpstr>Игры – драматизации </vt:lpstr>
      <vt:lpstr> </vt:lpstr>
      <vt:lpstr>    </vt:lpstr>
      <vt:lpstr>Слайд 10</vt:lpstr>
      <vt:lpstr>Слайд 11</vt:lpstr>
      <vt:lpstr>Мы любим театр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</cp:lastModifiedBy>
  <cp:revision>19</cp:revision>
  <dcterms:created xsi:type="dcterms:W3CDTF">2013-09-04T09:57:49Z</dcterms:created>
  <dcterms:modified xsi:type="dcterms:W3CDTF">2005-10-03T20:19:19Z</dcterms:modified>
</cp:coreProperties>
</file>